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8" r:id="rId2"/>
    <p:sldId id="261" r:id="rId3"/>
    <p:sldId id="260" r:id="rId4"/>
    <p:sldId id="256" r:id="rId5"/>
    <p:sldId id="262" r:id="rId6"/>
    <p:sldId id="259" r:id="rId7"/>
  </p:sldIdLst>
  <p:sldSz cx="12192000" cy="6858000"/>
  <p:notesSz cx="3794125" cy="71024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119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D56"/>
    <a:srgbClr val="F6D24E"/>
    <a:srgbClr val="1C7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6" autoAdjust="0"/>
    <p:restoredTop sz="94710" autoAdjust="0"/>
  </p:normalViewPr>
  <p:slideViewPr>
    <p:cSldViewPr>
      <p:cViewPr varScale="1">
        <p:scale>
          <a:sx n="85" d="100"/>
          <a:sy n="85" d="100"/>
        </p:scale>
        <p:origin x="52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237"/>
        <p:guide pos="119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1644121" cy="356357"/>
          </a:xfrm>
          <a:prstGeom prst="rect">
            <a:avLst/>
          </a:prstGeom>
        </p:spPr>
        <p:txBody>
          <a:bodyPr vert="horz" lIns="62234" tIns="31117" rIns="62234" bIns="31117" rtlCol="0"/>
          <a:lstStyle>
            <a:lvl1pPr algn="l">
              <a:defRPr sz="8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2149126" y="2"/>
            <a:ext cx="1644121" cy="356357"/>
          </a:xfrm>
          <a:prstGeom prst="rect">
            <a:avLst/>
          </a:prstGeom>
        </p:spPr>
        <p:txBody>
          <a:bodyPr vert="horz" lIns="62234" tIns="31117" rIns="62234" bIns="31117" rtlCol="0"/>
          <a:lstStyle>
            <a:lvl1pPr algn="r">
              <a:defRPr sz="800"/>
            </a:lvl1pPr>
          </a:lstStyle>
          <a:p>
            <a:fld id="{CD77A59B-3140-4727-883A-348FA96D5007}" type="datetimeFigureOut">
              <a:rPr lang="ru-RU" smtClean="0"/>
              <a:t>02.11.2020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6746120"/>
            <a:ext cx="1644121" cy="356356"/>
          </a:xfrm>
          <a:prstGeom prst="rect">
            <a:avLst/>
          </a:prstGeom>
        </p:spPr>
        <p:txBody>
          <a:bodyPr vert="horz" lIns="62234" tIns="31117" rIns="62234" bIns="31117" rtlCol="0" anchor="b"/>
          <a:lstStyle>
            <a:lvl1pPr algn="l">
              <a:defRPr sz="8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2149126" y="6746120"/>
            <a:ext cx="1644121" cy="356356"/>
          </a:xfrm>
          <a:prstGeom prst="rect">
            <a:avLst/>
          </a:prstGeom>
        </p:spPr>
        <p:txBody>
          <a:bodyPr vert="horz" lIns="62234" tIns="31117" rIns="62234" bIns="31117" rtlCol="0" anchor="b"/>
          <a:lstStyle>
            <a:lvl1pPr algn="r">
              <a:defRPr sz="800"/>
            </a:lvl1pPr>
          </a:lstStyle>
          <a:p>
            <a:fld id="{44426939-B16D-4D0D-A428-E1DE790BB8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632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1644121" cy="356357"/>
          </a:xfrm>
          <a:prstGeom prst="rect">
            <a:avLst/>
          </a:prstGeom>
        </p:spPr>
        <p:txBody>
          <a:bodyPr vert="horz" lIns="62234" tIns="31117" rIns="62234" bIns="31117" rtlCol="0"/>
          <a:lstStyle>
            <a:lvl1pPr algn="l">
              <a:defRPr sz="8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149126" y="2"/>
            <a:ext cx="1644121" cy="356357"/>
          </a:xfrm>
          <a:prstGeom prst="rect">
            <a:avLst/>
          </a:prstGeom>
        </p:spPr>
        <p:txBody>
          <a:bodyPr vert="horz" lIns="62234" tIns="31117" rIns="62234" bIns="31117" rtlCol="0"/>
          <a:lstStyle>
            <a:lvl1pPr algn="r">
              <a:defRPr sz="800"/>
            </a:lvl1pPr>
          </a:lstStyle>
          <a:p>
            <a:fld id="{B445CD7B-E380-4F8C-951B-4809F7F90A87}" type="datetimeFigureOut">
              <a:rPr lang="ru-RU" smtClean="0"/>
              <a:t>02.11.2020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233363" y="887413"/>
            <a:ext cx="4260851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234" tIns="31117" rIns="62234" bIns="3111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379416" y="3418066"/>
            <a:ext cx="3035299" cy="2796600"/>
          </a:xfrm>
          <a:prstGeom prst="rect">
            <a:avLst/>
          </a:prstGeom>
        </p:spPr>
        <p:txBody>
          <a:bodyPr vert="horz" lIns="62234" tIns="31117" rIns="62234" bIns="3111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746120"/>
            <a:ext cx="1644121" cy="356356"/>
          </a:xfrm>
          <a:prstGeom prst="rect">
            <a:avLst/>
          </a:prstGeom>
        </p:spPr>
        <p:txBody>
          <a:bodyPr vert="horz" lIns="62234" tIns="31117" rIns="62234" bIns="31117" rtlCol="0" anchor="b"/>
          <a:lstStyle>
            <a:lvl1pPr algn="l">
              <a:defRPr sz="8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149126" y="6746120"/>
            <a:ext cx="1644121" cy="356356"/>
          </a:xfrm>
          <a:prstGeom prst="rect">
            <a:avLst/>
          </a:prstGeom>
        </p:spPr>
        <p:txBody>
          <a:bodyPr vert="horz" lIns="62234" tIns="31117" rIns="62234" bIns="31117" rtlCol="0" anchor="b"/>
          <a:lstStyle>
            <a:lvl1pPr algn="r">
              <a:defRPr sz="800"/>
            </a:lvl1pPr>
          </a:lstStyle>
          <a:p>
            <a:fld id="{2618B10D-B8FD-425D-A3FB-45BD8F10D89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100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243CA8-CC5D-491E-A761-350B290D86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515938" y="1844825"/>
            <a:ext cx="11160125" cy="4535588"/>
          </a:xfrm>
        </p:spPr>
        <p:txBody>
          <a:bodyPr/>
          <a:lstStyle>
            <a:lvl4pPr>
              <a:defRPr>
                <a:solidFill>
                  <a:srgbClr val="131A9A"/>
                </a:solidFill>
              </a:defRPr>
            </a:lvl4pPr>
            <a:lvl5pPr>
              <a:defRPr>
                <a:solidFill>
                  <a:srgbClr val="131A9A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4113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проек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3" y="-1860"/>
            <a:ext cx="12195593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735960" y="908050"/>
            <a:ext cx="5940103" cy="7921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243CA8-CC5D-491E-A761-350B290D86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5735960" y="1844825"/>
            <a:ext cx="5940103" cy="4463900"/>
          </a:xfrm>
        </p:spPr>
        <p:txBody>
          <a:bodyPr/>
          <a:lstStyle>
            <a:lvl4pPr>
              <a:defRPr>
                <a:solidFill>
                  <a:srgbClr val="131A9A"/>
                </a:solidFill>
              </a:defRPr>
            </a:lvl4pPr>
            <a:lvl5pPr>
              <a:defRPr>
                <a:solidFill>
                  <a:srgbClr val="131A9A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4" y="296696"/>
            <a:ext cx="1722598" cy="396000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638966" y="360800"/>
            <a:ext cx="3001650" cy="396000"/>
            <a:chOff x="8944210" y="360800"/>
            <a:chExt cx="3001650" cy="396000"/>
          </a:xfrm>
        </p:grpSpPr>
        <p:pic>
          <p:nvPicPr>
            <p:cNvPr id="7" name="Picture 2" descr="D:\CADFEM\конференция\presentation\for_dev\cover_CADFEM_Ansys.png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51"/>
            <a:stretch/>
          </p:blipFill>
          <p:spPr bwMode="auto">
            <a:xfrm>
              <a:off x="8944210" y="360800"/>
              <a:ext cx="111223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0" t="25955" r="10082" b="26907"/>
            <a:stretch/>
          </p:blipFill>
          <p:spPr>
            <a:xfrm>
              <a:off x="10056440" y="398502"/>
              <a:ext cx="1889420" cy="303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00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0000" cy="6885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515937" y="548680"/>
            <a:ext cx="11160125" cy="5760045"/>
          </a:xfrm>
        </p:spPr>
        <p:txBody>
          <a:bodyPr/>
          <a:lstStyle>
            <a:lvl1pPr algn="ctr">
              <a:lnSpc>
                <a:spcPct val="15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отбивки</a:t>
            </a:r>
          </a:p>
        </p:txBody>
      </p:sp>
    </p:spTree>
    <p:extLst>
      <p:ext uri="{BB962C8B-B14F-4D97-AF65-F5344CB8AC3E}">
        <p14:creationId xmlns:p14="http://schemas.microsoft.com/office/powerpoint/2010/main" val="171460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0" y="1196752"/>
            <a:ext cx="12192000" cy="5661248"/>
          </a:xfrm>
          <a:prstGeom prst="rect">
            <a:avLst/>
          </a:prstGeom>
        </p:spPr>
      </p:pic>
      <p:sp>
        <p:nvSpPr>
          <p:cNvPr id="25" name="Textfeld 7">
            <a:extLst>
              <a:ext uri="{FF2B5EF4-FFF2-40B4-BE49-F238E27FC236}">
                <a16:creationId xmlns:a16="http://schemas.microsoft.com/office/drawing/2014/main" id="{7F4EA15F-6FE5-7545-9351-632924C4CAFF}"/>
              </a:ext>
            </a:extLst>
          </p:cNvPr>
          <p:cNvSpPr txBox="1"/>
          <p:nvPr userDrawn="1"/>
        </p:nvSpPr>
        <p:spPr>
          <a:xfrm>
            <a:off x="719403" y="452722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«КАДФЕМ Си-Ай-Эс»</a:t>
            </a:r>
            <a:endParaRPr lang="de-DE" sz="18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5158563"/>
            <a:ext cx="6265862" cy="1150757"/>
          </a:xfrm>
          <a:prstGeom prst="rect">
            <a:avLst/>
          </a:prstGeom>
        </p:spPr>
        <p:txBody>
          <a:bodyPr/>
          <a:lstStyle>
            <a:lvl1pPr algn="l">
              <a:lnSpc>
                <a:spcPct val="113000"/>
              </a:lnSpc>
              <a:defRPr lang="ru-RU" dirty="0" smtClean="0"/>
            </a:lvl1pPr>
          </a:lstStyle>
          <a:p>
            <a:r>
              <a:rPr lang="ru-RU" dirty="0">
                <a:solidFill>
                  <a:schemeClr val="tx1"/>
                </a:solidFill>
              </a:rPr>
              <a:t>Автор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Должность</a:t>
            </a:r>
          </a:p>
          <a:p>
            <a:r>
              <a:rPr lang="ru-RU" dirty="0">
                <a:solidFill>
                  <a:schemeClr val="tx1"/>
                </a:solidFill>
              </a:rPr>
              <a:t>Адрес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Titel 14"/>
          <p:cNvSpPr>
            <a:spLocks noGrp="1"/>
          </p:cNvSpPr>
          <p:nvPr>
            <p:ph type="title" hasCustomPrompt="1"/>
          </p:nvPr>
        </p:nvSpPr>
        <p:spPr>
          <a:xfrm>
            <a:off x="519113" y="2171700"/>
            <a:ext cx="11156950" cy="16573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50000"/>
              </a:lnSpc>
              <a:defRPr sz="3200" b="1" spc="-100" baseline="0">
                <a:solidFill>
                  <a:srgbClr val="082D56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ru-RU" dirty="0"/>
              <a:t>Первая строка названия</a:t>
            </a:r>
            <a:br>
              <a:rPr lang="ru-RU" dirty="0"/>
            </a:br>
            <a:r>
              <a:rPr lang="ru-RU" dirty="0"/>
              <a:t>Вторая строка названия (если нужна)</a:t>
            </a:r>
            <a:endParaRPr lang="de-DE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19113" y="4730999"/>
            <a:ext cx="900000" cy="108000"/>
          </a:xfrm>
          <a:prstGeom prst="rect">
            <a:avLst/>
          </a:prstGeom>
          <a:solidFill>
            <a:srgbClr val="1C7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rgbClr val="1C74D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243CA8-CC5D-491E-A761-350B290D862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8638966" y="360800"/>
            <a:ext cx="3001650" cy="396000"/>
            <a:chOff x="8944210" y="360800"/>
            <a:chExt cx="3001650" cy="396000"/>
          </a:xfrm>
        </p:grpSpPr>
        <p:pic>
          <p:nvPicPr>
            <p:cNvPr id="11" name="Picture 2" descr="D:\CADFEM\конференция\presentation\for_dev\cover_CADFEM_Ansys.pn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51"/>
            <a:stretch/>
          </p:blipFill>
          <p:spPr bwMode="auto">
            <a:xfrm>
              <a:off x="8944210" y="360800"/>
              <a:ext cx="111223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0" t="25955" r="10082" b="26907"/>
            <a:stretch/>
          </p:blipFill>
          <p:spPr>
            <a:xfrm>
              <a:off x="10056440" y="398502"/>
              <a:ext cx="1889420" cy="303657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4" y="296696"/>
            <a:ext cx="172259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9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В итоге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243CA8-CC5D-491E-A761-350B290D86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844825"/>
            <a:ext cx="11160125" cy="4463900"/>
          </a:xfrm>
        </p:spPr>
        <p:txBody>
          <a:bodyPr/>
          <a:lstStyle>
            <a:lvl1pPr marL="457200" indent="-457200">
              <a:buAutoNum type="arabicPeriod"/>
              <a:defRPr/>
            </a:lvl1pPr>
            <a:lvl4pPr>
              <a:defRPr>
                <a:solidFill>
                  <a:srgbClr val="131A9A"/>
                </a:solidFill>
              </a:defRPr>
            </a:lvl4pPr>
            <a:lvl5pPr>
              <a:defRPr>
                <a:solidFill>
                  <a:srgbClr val="131A9A"/>
                </a:solidFill>
              </a:defRPr>
            </a:lvl5pPr>
          </a:lstStyle>
          <a:p>
            <a:pPr lvl="0"/>
            <a:r>
              <a:rPr lang="ru-RU" dirty="0"/>
              <a:t>Вывод_1</a:t>
            </a:r>
          </a:p>
          <a:p>
            <a:pPr lvl="0"/>
            <a:r>
              <a:rPr lang="ru-RU" dirty="0"/>
              <a:t>Вывод_2</a:t>
            </a:r>
          </a:p>
          <a:p>
            <a:pPr lvl="0"/>
            <a:r>
              <a:rPr lang="ru-RU" dirty="0"/>
              <a:t>Вывод_3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6" y="296696"/>
            <a:ext cx="1722600" cy="396000"/>
          </a:xfrm>
          <a:prstGeom prst="rect">
            <a:avLst/>
          </a:prstGeom>
        </p:spPr>
      </p:pic>
      <p:grpSp>
        <p:nvGrpSpPr>
          <p:cNvPr id="9" name="Группа 8"/>
          <p:cNvGrpSpPr/>
          <p:nvPr userDrawn="1"/>
        </p:nvGrpSpPr>
        <p:grpSpPr>
          <a:xfrm>
            <a:off x="8638966" y="360800"/>
            <a:ext cx="3001650" cy="396000"/>
            <a:chOff x="8944210" y="360800"/>
            <a:chExt cx="3001650" cy="396000"/>
          </a:xfrm>
        </p:grpSpPr>
        <p:pic>
          <p:nvPicPr>
            <p:cNvPr id="10" name="Picture 2" descr="D:\CADFEM\конференция\presentation\for_dev\cover_CADFEM_Ansys.png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51"/>
            <a:stretch/>
          </p:blipFill>
          <p:spPr bwMode="auto">
            <a:xfrm>
              <a:off x="8944210" y="360800"/>
              <a:ext cx="111223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0" t="25955" r="10082" b="26907"/>
            <a:stretch/>
          </p:blipFill>
          <p:spPr>
            <a:xfrm>
              <a:off x="10056440" y="398502"/>
              <a:ext cx="1889420" cy="303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51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8"/>
            <a:ext cx="12192868" cy="6858488"/>
          </a:xfrm>
          <a:prstGeom prst="rect">
            <a:avLst/>
          </a:prstGeom>
        </p:spPr>
      </p:pic>
      <p:sp>
        <p:nvSpPr>
          <p:cNvPr id="17" name="Заголовок 16"/>
          <p:cNvSpPr>
            <a:spLocks noGrp="1"/>
          </p:cNvSpPr>
          <p:nvPr>
            <p:ph type="title" hasCustomPrompt="1"/>
          </p:nvPr>
        </p:nvSpPr>
        <p:spPr>
          <a:xfrm>
            <a:off x="551384" y="4293096"/>
            <a:ext cx="6715125" cy="2016223"/>
          </a:xfrm>
        </p:spPr>
        <p:txBody>
          <a:bodyPr/>
          <a:lstStyle>
            <a:lvl1pPr marL="0" marR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cap="all" baseline="0">
                <a:solidFill>
                  <a:srgbClr val="082D56"/>
                </a:solidFill>
              </a:defRPr>
            </a:lvl1pPr>
          </a:lstStyle>
          <a:p>
            <a:r>
              <a:rPr lang="ru-RU" dirty="0"/>
              <a:t>Автор</a:t>
            </a:r>
            <a:br>
              <a:rPr lang="ru-RU" dirty="0"/>
            </a:br>
            <a:r>
              <a:rPr lang="ru-RU" kern="0" dirty="0"/>
              <a:t>Почта</a:t>
            </a:r>
            <a:br>
              <a:rPr lang="ru-RU" kern="0" dirty="0"/>
            </a:br>
            <a:r>
              <a:rPr lang="ru-RU" kern="0" dirty="0"/>
              <a:t>Телефон</a:t>
            </a:r>
            <a:br>
              <a:rPr lang="ru-RU" kern="0" dirty="0"/>
            </a:br>
            <a:endParaRPr lang="ru-RU" dirty="0"/>
          </a:p>
        </p:txBody>
      </p:sp>
      <p:sp>
        <p:nvSpPr>
          <p:cNvPr id="3" name="AutoShape 2" descr="https://files.slack.com/files-pri/TF389JDFW-F01CP1056LB/image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638966" y="360800"/>
            <a:ext cx="3001650" cy="396000"/>
            <a:chOff x="8944210" y="360800"/>
            <a:chExt cx="3001650" cy="396000"/>
          </a:xfrm>
        </p:grpSpPr>
        <p:pic>
          <p:nvPicPr>
            <p:cNvPr id="10" name="Picture 2" descr="D:\CADFEM\конференция\presentation\for_dev\cover_CADFEM_Ansys.pn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51"/>
            <a:stretch/>
          </p:blipFill>
          <p:spPr bwMode="auto">
            <a:xfrm>
              <a:off x="8944210" y="360800"/>
              <a:ext cx="111223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0" t="25955" r="10082" b="26907"/>
            <a:stretch/>
          </p:blipFill>
          <p:spPr>
            <a:xfrm>
              <a:off x="10056440" y="398502"/>
              <a:ext cx="1889420" cy="303657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4" y="296696"/>
            <a:ext cx="172259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68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ADFEM\конференция\cov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79" y="-27384"/>
            <a:ext cx="1224148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 userDrawn="1"/>
        </p:nvSpPr>
        <p:spPr>
          <a:xfrm>
            <a:off x="551384" y="4581128"/>
            <a:ext cx="331236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623392" y="4653136"/>
            <a:ext cx="5458152" cy="720080"/>
            <a:chOff x="8944210" y="360800"/>
            <a:chExt cx="3001650" cy="396000"/>
          </a:xfrm>
        </p:grpSpPr>
        <p:pic>
          <p:nvPicPr>
            <p:cNvPr id="4" name="Picture 2" descr="D:\CADFEM\конференция\presentation\for_dev\cover_CADFEM_Ansys.pn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51"/>
            <a:stretch/>
          </p:blipFill>
          <p:spPr bwMode="auto">
            <a:xfrm>
              <a:off x="8944210" y="360800"/>
              <a:ext cx="111223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0" t="25955" r="10082" b="26907"/>
            <a:stretch/>
          </p:blipFill>
          <p:spPr>
            <a:xfrm>
              <a:off x="10056440" y="398502"/>
              <a:ext cx="1889420" cy="303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170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06442" y="6466382"/>
            <a:ext cx="569622" cy="29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rgbClr val="082D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243CA8-CC5D-491E-A761-350B290D86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908050"/>
            <a:ext cx="11160125" cy="779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5937" y="1844477"/>
            <a:ext cx="11160125" cy="4464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5938" y="1736528"/>
            <a:ext cx="1296000" cy="107949"/>
          </a:xfrm>
          <a:prstGeom prst="rect">
            <a:avLst/>
          </a:prstGeom>
          <a:solidFill>
            <a:srgbClr val="F6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>
              <a:solidFill>
                <a:srgbClr val="F6D2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"/>
            <a:ext cx="3863752" cy="1117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4" y="296696"/>
            <a:ext cx="1722598" cy="396000"/>
          </a:xfrm>
          <a:prstGeom prst="rect">
            <a:avLst/>
          </a:prstGeom>
        </p:spPr>
      </p:pic>
      <p:grpSp>
        <p:nvGrpSpPr>
          <p:cNvPr id="9" name="Группа 8"/>
          <p:cNvGrpSpPr/>
          <p:nvPr userDrawn="1"/>
        </p:nvGrpSpPr>
        <p:grpSpPr>
          <a:xfrm>
            <a:off x="515937" y="6417269"/>
            <a:ext cx="3001650" cy="396000"/>
            <a:chOff x="8944210" y="360800"/>
            <a:chExt cx="3001650" cy="396000"/>
          </a:xfrm>
        </p:grpSpPr>
        <p:pic>
          <p:nvPicPr>
            <p:cNvPr id="10" name="Picture 2" descr="D:\CADFEM\конференция\presentation\for_dev\cover_CADFEM_Ansys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51"/>
            <a:stretch/>
          </p:blipFill>
          <p:spPr bwMode="auto">
            <a:xfrm>
              <a:off x="8944210" y="360800"/>
              <a:ext cx="111223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0" t="25955" r="10082" b="26907"/>
            <a:stretch/>
          </p:blipFill>
          <p:spPr>
            <a:xfrm>
              <a:off x="10056440" y="398502"/>
              <a:ext cx="1889420" cy="303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16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0" r:id="rId2"/>
    <p:sldLayoutId id="2147483676" r:id="rId3"/>
    <p:sldLayoutId id="2147483661" r:id="rId4"/>
    <p:sldLayoutId id="2147483679" r:id="rId5"/>
    <p:sldLayoutId id="2147483678" r:id="rId6"/>
    <p:sldLayoutId id="2147483681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eaLnBrk="1" hangingPunct="1">
        <a:defRPr lang="de-DE" sz="2400" b="1" noProof="0" dirty="0" smtClean="0">
          <a:solidFill>
            <a:srgbClr val="082D56"/>
          </a:solidFill>
          <a:latin typeface="Arial" panose="020B0604020202020204" pitchFamily="34" charset="0"/>
          <a:cs typeface="Arial" panose="020B0604020202020204" pitchFamily="34" charset="0"/>
        </a:defRPr>
      </a:lvl1pPr>
    </p:titleStyle>
    <p:bodyStyle>
      <a:lvl1pPr marL="0" marR="0" indent="0" algn="l" defTabSz="914400" eaLnBrk="1" fontAlgn="auto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baseline="0">
          <a:solidFill>
            <a:srgbClr val="082D56"/>
          </a:solidFill>
          <a:latin typeface="Arial" panose="020B0604020202020204" pitchFamily="34" charset="0"/>
          <a:cs typeface="Arial" panose="020B0604020202020204" pitchFamily="34" charset="0"/>
        </a:defRPr>
      </a:lvl1pPr>
      <a:lvl2pPr marL="358775" indent="-179388" algn="l" eaLnBrk="1" hangingPunct="1">
        <a:lnSpc>
          <a:spcPct val="150000"/>
        </a:lnSpc>
        <a:buClr>
          <a:schemeClr val="tx1"/>
        </a:buClr>
        <a:buSzPct val="100000"/>
        <a:buFont typeface="Arial" panose="020B0604020202020204" pitchFamily="34" charset="0"/>
        <a:buChar char="•"/>
        <a:defRPr sz="1600" b="0">
          <a:solidFill>
            <a:srgbClr val="082D56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38163" indent="-179388" algn="l" eaLnBrk="1" hangingPunct="1">
        <a:lnSpc>
          <a:spcPct val="150000"/>
        </a:lnSpc>
        <a:buClr>
          <a:schemeClr val="tx1"/>
        </a:buClr>
        <a:buSzPct val="100000"/>
        <a:buFont typeface="Arial" panose="020B0604020202020204" pitchFamily="34" charset="0"/>
        <a:buChar char="•"/>
        <a:defRPr lang="ru-RU" sz="1600" b="0" baseline="0" smtClean="0">
          <a:solidFill>
            <a:srgbClr val="082D56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542925" indent="-180975" algn="l" eaLnBrk="1" hangingPunct="1">
        <a:lnSpc>
          <a:spcPct val="150000"/>
        </a:lnSpc>
        <a:buClr>
          <a:schemeClr val="tx1"/>
        </a:buClr>
        <a:buSzPct val="100000"/>
        <a:buFont typeface="Arial" panose="020B0604020202020204" pitchFamily="34" charset="0"/>
        <a:buChar char="•"/>
        <a:tabLst/>
        <a:defRPr sz="16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809625" indent="-177800" algn="l" eaLnBrk="1" hangingPunct="1">
        <a:lnSpc>
          <a:spcPct val="150000"/>
        </a:lnSpc>
        <a:buClr>
          <a:schemeClr val="tx1"/>
        </a:buClr>
        <a:buSzPct val="100000"/>
        <a:buFont typeface="Arial" panose="020B0604020202020204" pitchFamily="34" charset="0"/>
        <a:buChar char="•"/>
        <a:defRPr sz="1600" b="0" baseline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</p:bodyStyle>
    <p:otherStyle/>
  </p:txStyles>
  <p:extLst mod="1">
    <p:ext uri="{27BBF7A9-308A-43DC-89C8-2F10F3537804}">
      <p15:sldGuideLst xmlns:p15="http://schemas.microsoft.com/office/powerpoint/2012/main">
        <p15:guide id="1" orient="horz" pos="1071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8" orient="horz" pos="1162" userDrawn="1">
          <p15:clr>
            <a:srgbClr val="F26B43"/>
          </p15:clr>
        </p15:guide>
        <p15:guide id="9" orient="horz" pos="406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6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1169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5938" y="980311"/>
            <a:ext cx="11160125" cy="6488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515938" y="1904052"/>
            <a:ext cx="11160125" cy="38407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43CA8-CC5D-491E-A761-350B290D862C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5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27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43CA8-CC5D-491E-A761-350B290D862C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00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5789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Широкоэкранный</PresentationFormat>
  <Paragraphs>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2020-11-02T10:23:10Z</dcterms:modified>
</cp:coreProperties>
</file>